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8465D-F52C-4D40-9EBF-ED5BE8D8EEC5}" type="datetimeFigureOut">
              <a:rPr lang="it-IT" smtClean="0"/>
              <a:pPr/>
              <a:t>10-09-2014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C4807-FB1C-8B4F-B7F0-352874DEC635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0" y="0"/>
            <a:ext cx="9144000" cy="143435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401888"/>
            <a:ext cx="9144000" cy="1470025"/>
          </a:xfrm>
        </p:spPr>
        <p:txBody>
          <a:bodyPr>
            <a:normAutofit/>
          </a:bodyPr>
          <a:lstStyle/>
          <a:p>
            <a:r>
              <a:rPr lang="it-IT" sz="4444" dirty="0" smtClean="0"/>
              <a:t>Valutazione Ambientale Strategica</a:t>
            </a:r>
            <a:endParaRPr lang="it-IT" sz="3111" dirty="0" smtClean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>
            <a:normAutofit/>
          </a:bodyPr>
          <a:lstStyle/>
          <a:p>
            <a:r>
              <a:rPr lang="it-IT" sz="1800" dirty="0" smtClean="0"/>
              <a:t>Leonardo Marotta</a:t>
            </a:r>
          </a:p>
          <a:p>
            <a:r>
              <a:rPr lang="it-IT" sz="1800" dirty="0" smtClean="0"/>
              <a:t>Entropia snc</a:t>
            </a:r>
          </a:p>
          <a:p>
            <a:r>
              <a:rPr lang="it-IT" sz="1800" dirty="0" smtClean="0"/>
              <a:t>leonardo.marotta@entropia-env.it</a:t>
            </a:r>
            <a:endParaRPr lang="it-IT" sz="1800" dirty="0"/>
          </a:p>
        </p:txBody>
      </p:sp>
      <p:pic>
        <p:nvPicPr>
          <p:cNvPr id="4" name="Immagine 3" descr="cc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044" y="6400952"/>
            <a:ext cx="1171706" cy="457048"/>
          </a:xfrm>
          <a:prstGeom prst="rect">
            <a:avLst/>
          </a:prstGeom>
        </p:spPr>
      </p:pic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1434353"/>
            <a:ext cx="9144000" cy="1588"/>
          </a:xfrm>
          <a:prstGeom prst="line">
            <a:avLst/>
          </a:prstGeom>
          <a:noFill/>
          <a:ln w="60480">
            <a:solidFill>
              <a:srgbClr val="F68D36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0"/>
            <a:ext cx="2540000" cy="1130300"/>
          </a:xfrm>
          <a:prstGeom prst="rect">
            <a:avLst/>
          </a:prstGeom>
        </p:spPr>
      </p:pic>
      <p:pic>
        <p:nvPicPr>
          <p:cNvPr id="7" name="Immagine 6" descr="logo-f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544" y="0"/>
            <a:ext cx="2159000" cy="127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Preparare una </a:t>
            </a:r>
            <a:r>
              <a:rPr lang="it-IT" dirty="0" err="1" smtClean="0"/>
              <a:t>check</a:t>
            </a:r>
            <a:r>
              <a:rPr lang="it-IT" dirty="0" smtClean="0"/>
              <a:t> </a:t>
            </a:r>
            <a:r>
              <a:rPr lang="it-IT" dirty="0" err="1" smtClean="0"/>
              <a:t>list</a:t>
            </a:r>
            <a:r>
              <a:rPr lang="it-IT" dirty="0" smtClean="0"/>
              <a:t> per valutare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Coerenza degli obiettivi interni ad un piano</a:t>
            </a:r>
          </a:p>
          <a:p>
            <a:r>
              <a:rPr lang="it-IT" dirty="0" smtClean="0"/>
              <a:t>Coerenza interna tra il piano e la restante pianificazione</a:t>
            </a:r>
          </a:p>
          <a:p>
            <a:r>
              <a:rPr lang="it-IT" dirty="0" smtClean="0"/>
              <a:t>Coerenza esterna tra il piano e la pianificazione di livello superiore</a:t>
            </a:r>
          </a:p>
          <a:p>
            <a:r>
              <a:rPr lang="it-IT" dirty="0" smtClean="0"/>
              <a:t>Coerenza con gli obiettivi di sostenibilità</a:t>
            </a:r>
          </a:p>
          <a:p>
            <a:r>
              <a:rPr lang="it-IT" dirty="0" smtClean="0"/>
              <a:t>Coerenza tra indicatori di piano e di VAS</a:t>
            </a:r>
          </a:p>
          <a:p>
            <a:r>
              <a:rPr lang="it-IT" dirty="0" smtClean="0"/>
              <a:t>Coerenza tra indicatori e sistema </a:t>
            </a:r>
            <a:r>
              <a:rPr lang="it-IT" smtClean="0"/>
              <a:t>di monitoraggio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66</Words>
  <Application>Microsoft Macintosh PowerPoint</Application>
  <PresentationFormat>Presentazione su schermo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Valutazione Ambientale Strategica</vt:lpstr>
      <vt:lpstr>Preparare una check list per valutare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VAS: ESPERIENZE DI COSTRUZIONE DEL PROCESSO E DEI DOCUMENTI DI VAS A SCALA LOCALE  domande</dc:title>
  <dc:creator>Leonardo Marotta</dc:creator>
  <cp:lastModifiedBy>Leonardo Marotta</cp:lastModifiedBy>
  <cp:revision>3</cp:revision>
  <dcterms:created xsi:type="dcterms:W3CDTF">2014-09-10T06:47:38Z</dcterms:created>
  <dcterms:modified xsi:type="dcterms:W3CDTF">2014-09-10T06:47:55Z</dcterms:modified>
</cp:coreProperties>
</file>